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86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81" r:id="rId12"/>
  </p:sldIdLst>
  <p:sldSz cx="9144000" cy="5143500" type="screen16x9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Arv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EA9"/>
    <a:srgbClr val="588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5CC427-D558-417B-A7F3-0B2CCB0E4830}">
  <a:tblStyle styleId="{B35CC427-D558-417B-A7F3-0B2CCB0E48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497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13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87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572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91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876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090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50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53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Death_to_stock_photography_Vibrant-(9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Death_to_stock_photography_Vibrant-(10-of-1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425" y="308182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Death_to_stock_communicate_hands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Death_to_stock_communicate_hands_9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965073" y="4114876"/>
            <a:ext cx="1037700" cy="1037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17;p2" descr="DeathtoStock_Clementine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6643" y="4111407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Death_to_stock_communicate_hands_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2538" y="308537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DeathtoStock_Simplify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Death_to_stock_communicate_hands_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Death_to_stock_communicate_hands_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23;p2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24;p2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5;p2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2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2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2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"/>
          <p:cNvSpPr/>
          <p:nvPr/>
        </p:nvSpPr>
        <p:spPr>
          <a:xfrm>
            <a:off x="2000250" y="1019175"/>
            <a:ext cx="51435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961550" y="1991825"/>
            <a:ext cx="3220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 flipH="1">
            <a:off x="7144834" y="256311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2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2"/>
          <p:cNvSpPr/>
          <p:nvPr/>
        </p:nvSpPr>
        <p:spPr>
          <a:xfrm flipH="1">
            <a:off x="8172291" y="8"/>
            <a:ext cx="971700" cy="971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2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2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2"/>
          <p:cNvSpPr/>
          <p:nvPr/>
        </p:nvSpPr>
        <p:spPr>
          <a:xfrm>
            <a:off x="7138685" y="30853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"/>
          <p:cNvSpPr/>
          <p:nvPr/>
        </p:nvSpPr>
        <p:spPr>
          <a:xfrm flipH="1">
            <a:off x="7143750" y="205745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93" name="Google Shape;93;p5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184" y="2070682"/>
            <a:ext cx="1037815" cy="103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21" y="9"/>
            <a:ext cx="2077780" cy="20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/>
          <p:nvPr/>
        </p:nvSpPr>
        <p:spPr>
          <a:xfrm>
            <a:off x="7070023" y="207233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5"/>
          <p:cNvSpPr/>
          <p:nvPr/>
        </p:nvSpPr>
        <p:spPr>
          <a:xfrm>
            <a:off x="8106245" y="31085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5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5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5"/>
          <p:cNvSpPr/>
          <p:nvPr/>
        </p:nvSpPr>
        <p:spPr>
          <a:xfrm>
            <a:off x="0" y="35870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"/>
          <p:cNvSpPr/>
          <p:nvPr/>
        </p:nvSpPr>
        <p:spPr>
          <a:xfrm>
            <a:off x="518691" y="4105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5"/>
          <p:cNvSpPr/>
          <p:nvPr/>
        </p:nvSpPr>
        <p:spPr>
          <a:xfrm>
            <a:off x="7587466" y="25837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7332942" y="269800"/>
            <a:ext cx="498130" cy="498101"/>
            <a:chOff x="1923675" y="1633650"/>
            <a:chExt cx="436000" cy="435975"/>
          </a:xfrm>
        </p:grpSpPr>
        <p:sp>
          <p:nvSpPr>
            <p:cNvPr id="104" name="Google Shape;104;p5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0" name="Google Shape;110;p5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3282" y="1857008"/>
            <a:ext cx="930717" cy="93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639" y="16"/>
            <a:ext cx="1863360" cy="18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/>
          <p:nvPr/>
        </p:nvSpPr>
        <p:spPr>
          <a:xfrm>
            <a:off x="7284049" y="1858486"/>
            <a:ext cx="930600" cy="9306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"/>
          <p:cNvSpPr/>
          <p:nvPr/>
        </p:nvSpPr>
        <p:spPr>
          <a:xfrm>
            <a:off x="8213336" y="2787740"/>
            <a:ext cx="930600" cy="930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0"/>
          <p:cNvSpPr/>
          <p:nvPr/>
        </p:nvSpPr>
        <p:spPr>
          <a:xfrm>
            <a:off x="7284049" y="9"/>
            <a:ext cx="930600" cy="930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0"/>
          <p:cNvSpPr/>
          <p:nvPr/>
        </p:nvSpPr>
        <p:spPr>
          <a:xfrm>
            <a:off x="6" y="4212884"/>
            <a:ext cx="930600" cy="9306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0"/>
          <p:cNvSpPr/>
          <p:nvPr/>
        </p:nvSpPr>
        <p:spPr>
          <a:xfrm>
            <a:off x="0" y="3747713"/>
            <a:ext cx="465300" cy="4653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0"/>
          <p:cNvSpPr/>
          <p:nvPr/>
        </p:nvSpPr>
        <p:spPr>
          <a:xfrm>
            <a:off x="465164" y="4212881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10"/>
          <p:cNvSpPr/>
          <p:nvPr/>
        </p:nvSpPr>
        <p:spPr>
          <a:xfrm>
            <a:off x="6818876" y="-1"/>
            <a:ext cx="465300" cy="4653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10"/>
          <p:cNvSpPr/>
          <p:nvPr/>
        </p:nvSpPr>
        <p:spPr>
          <a:xfrm>
            <a:off x="7748094" y="2317122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7519838" y="241965"/>
            <a:ext cx="446726" cy="446700"/>
            <a:chOff x="1923675" y="1633650"/>
            <a:chExt cx="436000" cy="435975"/>
          </a:xfrm>
        </p:grpSpPr>
        <p:sp>
          <p:nvSpPr>
            <p:cNvPr id="207" name="Google Shape;207;p1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3" name="Google Shape;213;p10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Big image background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flipH="1">
            <a:off x="-75" y="0"/>
            <a:ext cx="1851600" cy="5143500"/>
          </a:xfrm>
          <a:prstGeom prst="rect">
            <a:avLst/>
          </a:prstGeom>
          <a:solidFill>
            <a:srgbClr val="0DB7C4">
              <a:alpha val="3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9"/>
          <p:cNvSpPr/>
          <p:nvPr/>
        </p:nvSpPr>
        <p:spPr>
          <a:xfrm flipH="1">
            <a:off x="-75" y="0"/>
            <a:ext cx="1851600" cy="1140000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35225" y="1292400"/>
            <a:ext cx="13812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491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  <p:sldLayoutId id="214748366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"/>
          <p:cNvSpPr txBox="1">
            <a:spLocks noGrp="1"/>
          </p:cNvSpPr>
          <p:nvPr>
            <p:ph type="ctrTitle"/>
          </p:nvPr>
        </p:nvSpPr>
        <p:spPr>
          <a:xfrm>
            <a:off x="2301410" y="1868534"/>
            <a:ext cx="470556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 smtClean="0"/>
              <a:t>ҚазҒЗИ медициналық кітапханасындағы технологиялар қолданысы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Google Shape;359;p23"/>
          <p:cNvSpPr txBox="1">
            <a:spLocks/>
          </p:cNvSpPr>
          <p:nvPr/>
        </p:nvSpPr>
        <p:spPr>
          <a:xfrm>
            <a:off x="3693938" y="585406"/>
            <a:ext cx="3501792" cy="313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Резиденттерге арнайы әдеби кітаптар және антистресстік бояйтын суреттер </a:t>
            </a:r>
            <a:endParaRPr lang="kk-KZ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2462397"/>
            <a:ext cx="4552950" cy="2516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0" y="400050"/>
            <a:ext cx="3228638" cy="31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9"/>
          <p:cNvSpPr txBox="1">
            <a:spLocks noGrp="1"/>
          </p:cNvSpPr>
          <p:nvPr>
            <p:ph type="ctrTitle" idx="4294967295"/>
          </p:nvPr>
        </p:nvSpPr>
        <p:spPr>
          <a:xfrm>
            <a:off x="925725" y="592750"/>
            <a:ext cx="5421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200" dirty="0" smtClean="0"/>
              <a:t>Рахмет</a:t>
            </a:r>
            <a:r>
              <a:rPr lang="en" sz="3200" dirty="0" smtClean="0"/>
              <a:t>!</a:t>
            </a:r>
            <a:endParaRPr sz="3200" dirty="0"/>
          </a:p>
        </p:txBody>
      </p:sp>
      <p:sp>
        <p:nvSpPr>
          <p:cNvPr id="497" name="Google Shape;497;p39"/>
          <p:cNvSpPr txBox="1">
            <a:spLocks noGrp="1"/>
          </p:cNvSpPr>
          <p:nvPr>
            <p:ph type="subTitle" idx="4294967295"/>
          </p:nvPr>
        </p:nvSpPr>
        <p:spPr>
          <a:xfrm>
            <a:off x="925725" y="1792372"/>
            <a:ext cx="54210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kk-KZ" sz="3600" b="1" dirty="0" smtClean="0"/>
              <a:t>Сұрақтарыңыз </a:t>
            </a:r>
            <a:r>
              <a:rPr lang="kk-KZ" sz="3600" b="1" dirty="0" smtClean="0">
                <a:solidFill>
                  <a:srgbClr val="FAA99C"/>
                </a:solidFill>
              </a:rPr>
              <a:t>болса</a:t>
            </a:r>
            <a:r>
              <a:rPr lang="en" sz="3600" b="1" dirty="0" smtClean="0">
                <a:solidFill>
                  <a:srgbClr val="FAA99C"/>
                </a:solidFill>
              </a:rPr>
              <a:t>?</a:t>
            </a:r>
            <a:endParaRPr sz="3600" b="1" dirty="0">
              <a:solidFill>
                <a:srgbClr val="FAA99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k-KZ" dirty="0" smtClean="0"/>
              <a:t>Инстаграм желісіндегі адресіміз </a:t>
            </a:r>
            <a:r>
              <a:rPr lang="en" dirty="0" smtClean="0"/>
              <a:t>@kaz</a:t>
            </a:r>
            <a:r>
              <a:rPr lang="en-US" dirty="0" smtClean="0"/>
              <a:t>ior.lib</a:t>
            </a:r>
            <a:endParaRPr sz="3600" b="1" dirty="0"/>
          </a:p>
        </p:txBody>
      </p:sp>
      <p:sp>
        <p:nvSpPr>
          <p:cNvPr id="498" name="Google Shape;498;p39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6" name="Google Shape;359;p23"/>
          <p:cNvSpPr txBox="1">
            <a:spLocks/>
          </p:cNvSpPr>
          <p:nvPr/>
        </p:nvSpPr>
        <p:spPr>
          <a:xfrm>
            <a:off x="147850" y="1140000"/>
            <a:ext cx="4313475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Реизденттер аймағы – дәрігер-резиденттердің білім алу, тәжірибе алмасу және демалу мақсатында арнайы жасақталған бөлім. </a:t>
            </a:r>
            <a:endParaRPr lang="kk-KZ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/>
          <a:stretch/>
        </p:blipFill>
        <p:spPr>
          <a:xfrm>
            <a:off x="4608660" y="0"/>
            <a:ext cx="4535340" cy="234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9"/>
          <a:stretch/>
        </p:blipFill>
        <p:spPr>
          <a:xfrm>
            <a:off x="4608660" y="2343150"/>
            <a:ext cx="453534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117512" y="1292400"/>
            <a:ext cx="1616425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dirty="0" smtClean="0"/>
              <a:t>Мәжіліс залындағы кезекті отырыс</a:t>
            </a:r>
            <a:endParaRPr sz="2000" b="0"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140000"/>
          </a:xfrm>
          <a:prstGeom prst="rect">
            <a:avLst/>
          </a:prstGeom>
          <a:solidFill>
            <a:srgbClr val="58848A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00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6" name="Google Shape;359;p23"/>
          <p:cNvSpPr txBox="1">
            <a:spLocks/>
          </p:cNvSpPr>
          <p:nvPr/>
        </p:nvSpPr>
        <p:spPr>
          <a:xfrm>
            <a:off x="262420" y="1006436"/>
            <a:ext cx="375285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Сабаққа дайындық барысы. </a:t>
            </a:r>
            <a:endParaRPr lang="kk-KZ" sz="2400" dirty="0" smtClean="0"/>
          </a:p>
          <a:p>
            <a:pPr marL="0" indent="0" algn="ctr">
              <a:buFont typeface="Muli"/>
              <a:buNone/>
            </a:pPr>
            <a:r>
              <a:rPr lang="kk-KZ" sz="2400" dirty="0" smtClean="0"/>
              <a:t>Резиденттердің </a:t>
            </a:r>
            <a:r>
              <a:rPr lang="kk-KZ" sz="2400" dirty="0" smtClean="0"/>
              <a:t>жеке дайындалуы үшін жабдықталған компьютерлік </a:t>
            </a:r>
            <a:r>
              <a:rPr lang="kk-KZ" sz="2400" dirty="0" smtClean="0"/>
              <a:t>сынып.  </a:t>
            </a:r>
            <a:endParaRPr lang="kk-KZ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4914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6" name="Google Shape;359;p23"/>
          <p:cNvSpPr txBox="1">
            <a:spLocks/>
          </p:cNvSpPr>
          <p:nvPr/>
        </p:nvSpPr>
        <p:spPr>
          <a:xfrm>
            <a:off x="334725" y="1635300"/>
            <a:ext cx="375285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Кітапханадағы топтық жұмыс және өзара тәжірибе </a:t>
            </a:r>
            <a:r>
              <a:rPr lang="kk-KZ" sz="2400" dirty="0" smtClean="0"/>
              <a:t>алмасу. </a:t>
            </a:r>
            <a:endParaRPr lang="kk-KZ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/>
          <a:stretch/>
        </p:blipFill>
        <p:spPr>
          <a:xfrm>
            <a:off x="4400549" y="2800350"/>
            <a:ext cx="4743451" cy="234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0"/>
            <a:ext cx="4743451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-56307" y="1540050"/>
            <a:ext cx="1964063" cy="166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dirty="0" smtClean="0"/>
              <a:t>Кітапханадағы кезекті дәріс </a:t>
            </a:r>
            <a:endParaRPr sz="2000" b="0"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140000"/>
          </a:xfrm>
          <a:prstGeom prst="rect">
            <a:avLst/>
          </a:prstGeom>
          <a:solidFill>
            <a:srgbClr val="58848A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5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-56307" y="1540050"/>
            <a:ext cx="1964063" cy="166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dirty="0" smtClean="0"/>
              <a:t>Кітапханадағы интернет сыныбы </a:t>
            </a:r>
            <a:endParaRPr sz="2000" b="0"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140000"/>
          </a:xfrm>
          <a:prstGeom prst="rect">
            <a:avLst/>
          </a:prstGeom>
          <a:solidFill>
            <a:srgbClr val="58848A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2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40" y="2561533"/>
            <a:ext cx="4144710" cy="2302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0" y="215855"/>
            <a:ext cx="2811300" cy="3190045"/>
          </a:xfrm>
          <a:prstGeom prst="rect">
            <a:avLst/>
          </a:prstGeom>
        </p:spPr>
      </p:pic>
      <p:sp>
        <p:nvSpPr>
          <p:cNvPr id="6" name="Google Shape;359;p23"/>
          <p:cNvSpPr txBox="1">
            <a:spLocks/>
          </p:cNvSpPr>
          <p:nvPr/>
        </p:nvSpPr>
        <p:spPr>
          <a:xfrm>
            <a:off x="3476625" y="822725"/>
            <a:ext cx="375285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Сирек кездесетін кітаптар қоры, журналдар </a:t>
            </a:r>
            <a:endParaRPr lang="kk-KZ" sz="2400" dirty="0"/>
          </a:p>
        </p:txBody>
      </p:sp>
    </p:spTree>
    <p:extLst>
      <p:ext uri="{BB962C8B-B14F-4D97-AF65-F5344CB8AC3E}">
        <p14:creationId xmlns:p14="http://schemas.microsoft.com/office/powerpoint/2010/main" val="42489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Google Shape;359;p23"/>
          <p:cNvSpPr txBox="1">
            <a:spLocks/>
          </p:cNvSpPr>
          <p:nvPr/>
        </p:nvSpPr>
        <p:spPr>
          <a:xfrm>
            <a:off x="3508608" y="807975"/>
            <a:ext cx="375285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 b="0" i="0" u="none" strike="noStrike" cap="none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kk-KZ" sz="2400" dirty="0" smtClean="0"/>
              <a:t>Науқастарға арналған</a:t>
            </a:r>
          </a:p>
          <a:p>
            <a:pPr marL="0" indent="0" algn="ctr">
              <a:buFont typeface="Muli"/>
              <a:buNone/>
            </a:pPr>
            <a:r>
              <a:rPr lang="kk-KZ" sz="2400" dirty="0" smtClean="0"/>
              <a:t>кітаптар  </a:t>
            </a:r>
            <a:endParaRPr lang="kk-KZ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5"/>
          <a:stretch/>
        </p:blipFill>
        <p:spPr>
          <a:xfrm>
            <a:off x="2977077" y="2296574"/>
            <a:ext cx="4095868" cy="261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0" y="361950"/>
            <a:ext cx="32318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an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89</Words>
  <Application>Microsoft Office PowerPoint</Application>
  <PresentationFormat>Экран (16:9)</PresentationFormat>
  <Paragraphs>25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Muli</vt:lpstr>
      <vt:lpstr>Arvo</vt:lpstr>
      <vt:lpstr>Arial</vt:lpstr>
      <vt:lpstr>Titania template</vt:lpstr>
      <vt:lpstr>ҚазҒЗИ медициналық кітапханасындағы технологиялар қолданысы</vt:lpstr>
      <vt:lpstr>Презентация PowerPoint</vt:lpstr>
      <vt:lpstr>Мәжіліс залындағы кезекті отырыс</vt:lpstr>
      <vt:lpstr>Презентация PowerPoint</vt:lpstr>
      <vt:lpstr>Презентация PowerPoint</vt:lpstr>
      <vt:lpstr>Кітапханадағы кезекті дәріс </vt:lpstr>
      <vt:lpstr>Кітапханадағы интернет сыныбы </vt:lpstr>
      <vt:lpstr>Презентация PowerPoint</vt:lpstr>
      <vt:lpstr>Презентация PowerPoint</vt:lpstr>
      <vt:lpstr>Презентация PowerPoint</vt:lpstr>
      <vt:lpstr>Рахмет!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ҚазҒЗИ онкология және радиология</dc:title>
  <dc:creator>PC</dc:creator>
  <cp:lastModifiedBy>PC</cp:lastModifiedBy>
  <cp:revision>15</cp:revision>
  <dcterms:modified xsi:type="dcterms:W3CDTF">2018-11-01T04:45:54Z</dcterms:modified>
</cp:coreProperties>
</file>