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5" r:id="rId9"/>
    <p:sldId id="263" r:id="rId10"/>
    <p:sldId id="264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122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69DF15-F33C-4BBC-8D48-467DFC556607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A83C10-4EA5-49C1-B6C9-9C5169F6A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048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83C10-4EA5-49C1-B6C9-9C5169F6AA9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272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811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575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973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75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874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214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68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598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354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517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990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17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852936"/>
            <a:ext cx="8064896" cy="1368152"/>
          </a:xfrm>
        </p:spPr>
        <p:txBody>
          <a:bodyPr/>
          <a:lstStyle/>
          <a:p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ОТЧЁТ РАБОТЫ СОВЕТА МОЛОДЫХ УЧЕНЫХ НА 2023г.</a:t>
            </a:r>
          </a:p>
          <a:p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Подзаголовок 2"/>
          <p:cNvSpPr txBox="1">
            <a:spLocks noGrp="1"/>
          </p:cNvSpPr>
          <p:nvPr>
            <p:ph type="ctrTitle"/>
          </p:nvPr>
        </p:nvSpPr>
        <p:spPr>
          <a:xfrm>
            <a:off x="683568" y="476673"/>
            <a:ext cx="7772400" cy="576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Казахский Научно-Исследовательский Институт онкологии и радиологии</a:t>
            </a: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24128" y="5651956"/>
            <a:ext cx="297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Докладчик: 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Қалыбай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Ұ.Т.</a:t>
            </a:r>
          </a:p>
        </p:txBody>
      </p:sp>
    </p:spTree>
    <p:extLst>
      <p:ext uri="{BB962C8B-B14F-4D97-AF65-F5344CB8AC3E}">
        <p14:creationId xmlns:p14="http://schemas.microsoft.com/office/powerpoint/2010/main" val="1912304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51446"/>
            <a:ext cx="8228800" cy="548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372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36912"/>
            <a:ext cx="8229600" cy="8206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803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Астана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 10 по 14 апреля в рамках недели науки прошло первое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заседание Национального совета по науке и технологиям при Президенте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РК. </a:t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рамках заседания приняли участия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Председатели СМУ ВУЗов и НИИ, члены СМУ МНВО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нашей страны.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15841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Были обсуждены вопросы повышения статуса научного сотрудника, определения правого статуса Республиканского совета молодых ученых. Разработано типовое положение о Совете молодых ученых и распределении количества председателей среди научно-исследовательских институтов и университетов РК.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Также в рамках заседания обсуждались возможности увеличения размеров грантов для молодых ученых, с разработкой качественной оценки их исполнения. </a:t>
            </a:r>
          </a:p>
          <a:p>
            <a:pPr marL="0" indent="0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дальнейшем запланировано ежегодное проведение Республиканского форума молодых ученых.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13" y="3266394"/>
            <a:ext cx="3778663" cy="283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8024" y="3266393"/>
            <a:ext cx="3778663" cy="283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097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1-ый Международный «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Asfen.Forum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новое поколение-2023»5-6 июня 2023 года в городе Алматы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1-й Международный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Asfen.Forum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новое поколение-2023» (далее – Форум) направлен на объединение  академических сообществ, исследователей и молодых ученых для обмена информацией, опытом и результатами исследований в области здравоохранения с целью вдохновения и мотивации творческой деятельности молодого поколения. 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79512" y="1957983"/>
            <a:ext cx="8856984" cy="38472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Молодые специалисты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КазНИИ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онкологии и радиологии приняли участие в конкурсе лучших докладов в секции «Онкология». </a:t>
            </a:r>
          </a:p>
          <a:p>
            <a:pPr marL="0" indent="0">
              <a:buFont typeface="Arial" pitchFamily="34" charset="0"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конкурса, среди 9 докладчиков </a:t>
            </a:r>
          </a:p>
          <a:p>
            <a:pPr marL="0" indent="0">
              <a:buFont typeface="Arial" pitchFamily="34" charset="0"/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 место занял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Қалдыбеков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Даурен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Болатұлы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хирург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онкогинеколог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КазНИИОиР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Докторант 1-го года обучения за доклад «Беременность после консервативного лечения рака эндометрия на ранней стадии. Клинический случай».</a:t>
            </a:r>
          </a:p>
          <a:p>
            <a:pPr marL="0" indent="0">
              <a:buFont typeface="Arial" pitchFamily="34" charset="0"/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2 место занял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Зекебаев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Мирас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Дюсенгалиевич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Радиационный онколог 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КазНИИОиР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ассистент кафедры онкологии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КазНМУ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доклад «Влияние оценки средней дозы лучевой нагрузки на околоушные слюнные железы и риск развития ксеростомии во время проведения лучевой терапии опухолей головы и шеи».</a:t>
            </a:r>
          </a:p>
          <a:p>
            <a:pPr marL="0" indent="0">
              <a:buFont typeface="Arial" pitchFamily="34" charset="0"/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3 место заняла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Жасаралова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Айнур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Асановна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Радиационный онколог 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КазНИИОиР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 доклад «Изучение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психологичесих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аспектов фиксации для лучевой терапии». </a:t>
            </a:r>
          </a:p>
          <a:p>
            <a:pPr marL="0" indent="0">
              <a:buFont typeface="Arial" pitchFamily="34" charset="0"/>
              <a:buNone/>
            </a:pP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Призовые места отмечены сертификатом и денежной премией: </a:t>
            </a:r>
          </a:p>
          <a:p>
            <a:pPr marL="0" indent="0">
              <a:buFont typeface="Arial" pitchFamily="34" charset="0"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- 200 000 тенге </a:t>
            </a:r>
          </a:p>
          <a:p>
            <a:pPr marL="0" indent="0">
              <a:buFont typeface="Arial" pitchFamily="34" charset="0"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место - 150 000 тенге </a:t>
            </a:r>
          </a:p>
          <a:p>
            <a:pPr marL="0" indent="0">
              <a:buFont typeface="Arial" pitchFamily="34" charset="0"/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место - 100 000 тенге.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969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3776" y="296848"/>
            <a:ext cx="3792160" cy="2844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69" y="280886"/>
            <a:ext cx="2128811" cy="28384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256" y="296848"/>
            <a:ext cx="2118658" cy="28248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3595512"/>
            <a:ext cx="2143368" cy="28578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3775" y="3595512"/>
            <a:ext cx="3810433" cy="2857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6256" y="3595512"/>
            <a:ext cx="2143367" cy="285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06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39635" y="235131"/>
            <a:ext cx="8336822" cy="1312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1-го Международного «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Asfen.Forum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новое поколение-2023»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70" y="1547442"/>
            <a:ext cx="3766806" cy="50224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547442"/>
            <a:ext cx="3743183" cy="499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78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764704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 в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PhD –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Куатжанова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Камшат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Куатжановна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Мыңжасарова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Шапағат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Жалғасқызы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err="1">
                <a:latin typeface="Times New Roman" pitchFamily="18" charset="0"/>
                <a:ea typeface="Times New Roman"/>
                <a:cs typeface="Times New Roman" pitchFamily="18" charset="0"/>
              </a:rPr>
              <a:t>Слонева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 Нина </a:t>
            </a: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Викторовна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err="1">
                <a:latin typeface="Times New Roman" pitchFamily="18" charset="0"/>
                <a:ea typeface="Times New Roman"/>
                <a:cs typeface="Times New Roman" pitchFamily="18" charset="0"/>
              </a:rPr>
              <a:t>Туркпенова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ea typeface="Times New Roman"/>
                <a:cs typeface="Times New Roman" pitchFamily="18" charset="0"/>
              </a:rPr>
              <a:t>Иннара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Талгатовна</a:t>
            </a:r>
            <a:endParaRPr lang="ru-RU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 err="1">
                <a:latin typeface="Times New Roman" pitchFamily="18" charset="0"/>
                <a:ea typeface="Times New Roman"/>
                <a:cs typeface="Times New Roman" pitchFamily="18" charset="0"/>
              </a:rPr>
              <a:t>Таждинов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ea typeface="Times New Roman"/>
                <a:cs typeface="Times New Roman" pitchFamily="18" charset="0"/>
              </a:rPr>
              <a:t>Динмухамед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Бектурганович</a:t>
            </a:r>
            <a:r>
              <a:rPr lang="ru-RU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175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рамках IX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СЪЕЗДА ОНКОЛОГОВ 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РАДИОЛОГОВ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РЕСПУБЛИКИ КАЗАХСТАН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26-27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октября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2023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г.Астана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kk-KZ" sz="1600" b="1" dirty="0" smtClean="0">
                <a:latin typeface="Times New Roman" pitchFamily="18" charset="0"/>
                <a:cs typeface="Times New Roman" pitchFamily="18" charset="0"/>
              </a:rPr>
              <a:t>КОНКУРС </a:t>
            </a:r>
            <a:r>
              <a:rPr lang="kk-KZ" sz="1600" b="1" dirty="0">
                <a:latin typeface="Times New Roman" pitchFamily="18" charset="0"/>
                <a:cs typeface="Times New Roman" pitchFamily="18" charset="0"/>
              </a:rPr>
              <a:t>МОЛОДЫХ УЧЕНЫХ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0080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Который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проводится среди молодых сотрудников до 35 лет (включительно), специалистов онкологов и радиологов различных учреждений и профильных организаций в области онкологии и радиологии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По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итогам 1 этапа Конкурса, были отобраны 14 претендентов из 16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соответствующих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требованиям Конкурса молодых ученых.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Члены комиссии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Председатель Конкурса  молодых ученых 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Хусейнзода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Зафар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Хабибулло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Директор, главный онколог МЗСЗН РТ, д.м.н. ГУ «Республиканский онкологический научный центр».</a:t>
            </a: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Председатель Конкурса  молодых ученых Тепляков Валерий Вячеславович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д.м.н., профессор, заведующий отделением онкологической ортопедии комбинированных методов лечения «Российского  научного центра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рентгенорадиологии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», член Восточно-Европейской Группы по изучению сарком (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East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Europen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Sarcoma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). Москва, Россия.</a:t>
            </a:r>
          </a:p>
          <a:p>
            <a:pPr marL="0" indent="0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Ким Виктор Борисович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д.м.н., председатель радиологического совета АО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КазНИИОиР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, руководитель Центра радиационной онкологии Алматы, Казахстан.</a:t>
            </a:r>
          </a:p>
          <a:p>
            <a:pPr marL="0" indent="0"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7904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782164"/>
            <a:ext cx="221424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072" y="548680"/>
            <a:ext cx="4127920" cy="309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552" y="548680"/>
            <a:ext cx="4127920" cy="3095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82164"/>
            <a:ext cx="221424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392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Приз зрительских симпатии  200 000тг</a:t>
            </a:r>
          </a:p>
          <a:p>
            <a:pPr marL="0" indent="0">
              <a:buNone/>
            </a:pP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Берекетов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Бахадыр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Ахметұлы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Интерн 1 года обучения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КазНМУ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имени С.Д.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Асфендиярова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Алматы,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Қазақстан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«Хирургическое лечение рака предстательной железы, опыт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КазНИИОиР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(2018-2023)»</a:t>
            </a:r>
          </a:p>
          <a:p>
            <a:pPr marL="0" indent="0">
              <a:buNone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3 место     200 000тг</a:t>
            </a:r>
          </a:p>
          <a:p>
            <a:pPr marL="0" indent="0">
              <a:buNone/>
            </a:pP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Куатжанова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Камшат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Куатжановна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PhD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докторант 1 года обучения, Радиационный онколог   АО «Казахский научно-исследовательский институт онкологии и радиологии»  Алматы,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Қазақстан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«Оптимизация методик лучевой терапии при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олигометастазах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2 место     300 000тг</a:t>
            </a:r>
          </a:p>
          <a:p>
            <a:pPr marL="0" indent="0">
              <a:buNone/>
            </a:pP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Израильбекова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Камила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Шавкатовна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Аспирант 3 года обучения, Врач-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химиотерапевт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Республиканский специализированный научно-практический медицинский центр онкологии и радиологии Ташкент,  Республика Узбекистан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«Исследование уровня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онкомаркеров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при раке молочной железы с первично-множественными злокачественными опухолями»</a:t>
            </a:r>
          </a:p>
          <a:p>
            <a:pPr marL="0" indent="0">
              <a:buNone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1 место     500 000тг</a:t>
            </a:r>
          </a:p>
          <a:p>
            <a:pPr marL="0" indent="0">
              <a:buNone/>
            </a:pP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Туркпенова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Иннара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Талгатовна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PhD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докторант 1 года обучения,  Врач-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химиотерапевт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центра абдоминальной онкологии</a:t>
            </a: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АО «Казахский научно-исследовательский институт онкологии и радиологии» Алматы,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Қазақстан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«Совершенствование персонализированного подхода лечения путем изучения молекулярно –генетического профиля опухоли пациентов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колоректальным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раком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4335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</TotalTime>
  <Words>653</Words>
  <Application>Microsoft Office PowerPoint</Application>
  <PresentationFormat>Экран (4:3)</PresentationFormat>
  <Paragraphs>58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Казахский Научно-Исследовательский Институт онкологии и радиологии</vt:lpstr>
      <vt:lpstr>В г. Астана с 10 по 14 апреля в рамках недели науки прошло первое заседание Национального совета по науке и технологиям при Президенте РК.  В рамках заседания приняли участия Председатели СМУ ВУЗов и НИИ, члены СМУ МНВО нашей страны.</vt:lpstr>
      <vt:lpstr>Презентация PowerPoint</vt:lpstr>
      <vt:lpstr>Презентация PowerPoint</vt:lpstr>
      <vt:lpstr>Презентация PowerPoint</vt:lpstr>
      <vt:lpstr>Презентация PowerPoint</vt:lpstr>
      <vt:lpstr>В рамках IX СЪЕЗДА ОНКОЛОГОВ И РАДИОЛОГОВ РЕСПУБЛИКИ КАЗАХСТАН 26-27 октября 2023 года в г.Астана   КОНКУРС МОЛОДЫХ УЧЕНЫХ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Казахский Научно-Исследовательский Институт онкологии и радиологии</dc:title>
  <dc:creator>pc</dc:creator>
  <cp:lastModifiedBy>pc</cp:lastModifiedBy>
  <cp:revision>16</cp:revision>
  <dcterms:created xsi:type="dcterms:W3CDTF">2023-11-26T12:33:33Z</dcterms:created>
  <dcterms:modified xsi:type="dcterms:W3CDTF">2024-06-10T05:38:07Z</dcterms:modified>
</cp:coreProperties>
</file>