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7" r:id="rId2"/>
    <p:sldId id="262" r:id="rId3"/>
    <p:sldId id="259" r:id="rId4"/>
    <p:sldId id="261" r:id="rId5"/>
    <p:sldId id="260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50 интересных фактов про учены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580187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56176" y="5445224"/>
            <a:ext cx="2987824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Докладчик: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Қалыбай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Ұ.Т.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755576" y="144016"/>
            <a:ext cx="7704856" cy="764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Казахский Научно-Исследовательский Институт онкологии и радиологии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95736" y="3501008"/>
            <a:ext cx="6601071" cy="10689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работы совета молодых ученых на 2023г.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46236"/>
              </p:ext>
            </p:extLst>
          </p:nvPr>
        </p:nvGraphicFramePr>
        <p:xfrm>
          <a:off x="251520" y="2780928"/>
          <a:ext cx="864096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43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сотрудники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КазНИИОР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до 35 лет(включительно) – члены СМУ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молодых сотрудников – 38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резидентов КазНИИОиР – 15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Поощрение за вступление и активное участие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СМУ: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Доступ к участию в клин. исследованиях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в международных конференциях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Возможность прохождения стажировки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повышения уровня квалификации в зарубежных клиниках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Финансовое поощрение за высокую активность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95F7E3E-2342-448F-B1E2-818182215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1800269" cy="181375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83768" y="1249596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 МОЛОДЫХ УЧЕНЫХ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7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90537"/>
              </p:ext>
            </p:extLst>
          </p:nvPr>
        </p:nvGraphicFramePr>
        <p:xfrm>
          <a:off x="215516" y="145972"/>
          <a:ext cx="8712968" cy="573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56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3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37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Нормативно - отчетная деятельность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4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и утверждение плана работы Совета молодых ученых на 2023 год.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Январь – февраль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 СМУ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Конкурса молодых ученых онкологов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радиологов Республики Казахстан, с участием молодых специалистов всех регионов. 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 СМУ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Балтабеков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Н.Т.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Гончарова Т.Г.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Есенкулова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С.А.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092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дискуссионного клуба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онкологов,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онкохирургов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радиологов,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химиотерпевтов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реабилитологов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диагностов,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цитологов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морфологов Республики Казахстан.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55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Профессионально - ориентационная работа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663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Возобновление работы журнального клуба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 резидентов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КазНИИОиР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(каждый месяц).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 Молодых ученых раз в 3 месяца.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понедельник каждого месяца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 СМУ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Гончарова А.А.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76917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Подготовка к поступлению в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PhD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выбор актуальных тем, оформление аннотации, дизайн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исследования.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Шатковская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О.В.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Оформление актов внедрения результатов научных исследований.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Методология научных исследований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Гончарова Т.Г.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Международный онлайн семинар «Разбор редких клинических случаев» в рамках АДИОР (молодые специалисты АДИОР)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Пысанова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Ж.У.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Публикация работ молодых ученых в медицинских журналах республиканского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значения.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 СМУ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3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01593"/>
              </p:ext>
            </p:extLst>
          </p:nvPr>
        </p:nvGraphicFramePr>
        <p:xfrm>
          <a:off x="215516" y="404664"/>
          <a:ext cx="8712968" cy="568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6040"/>
                <a:gridCol w="4465696"/>
                <a:gridCol w="1756996"/>
                <a:gridCol w="2124236"/>
              </a:tblGrid>
              <a:tr h="561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Семинары: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-Требование к структуре и </a:t>
                      </a: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оформлению </a:t>
                      </a: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научных </a:t>
                      </a: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статей в журнал «Онкология и радиология Казахстана». 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Васильева Т.В.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ru-RU" sz="13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Обучающие программы стажировок и повышения квалификации молодых ученых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КазНИИОиР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ведущих научных учреждениях  за рубежом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 СМУ 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  <a:endParaRPr lang="ru-RU" sz="13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выступлений молодых ученых на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тематических, </a:t>
                      </a:r>
                      <a:r>
                        <a:rPr lang="ru-RU" sz="12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профориентационных</a:t>
                      </a:r>
                      <a:r>
                        <a:rPr lang="ru-RU" sz="12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конференциях.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 СМУ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238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3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Прочая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82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  <a:endParaRPr lang="ru-RU" sz="13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</a:t>
                      </a: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конкурсах молодых ученых  республиканского и  международного значения.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 СМУ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18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</a:t>
                      </a:r>
                      <a:endParaRPr lang="ru-RU" sz="13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Тренинг: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Профилактика и коррекция синдрома эмоционального выгорания у врачей онкологов.</a:t>
                      </a: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острых эмоциональных реакций у врачей онкологов в условиях стресса потери.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(раз</a:t>
                      </a:r>
                      <a:r>
                        <a:rPr lang="ru-RU" sz="1200" kern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три месяца)</a:t>
                      </a: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 психолого-социальной службы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Кусаинова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Д.Н.</a:t>
                      </a:r>
                    </a:p>
                  </a:txBody>
                  <a:tcPr marL="68580" marR="68580" marT="0" marB="0"/>
                </a:tc>
              </a:tr>
              <a:tr h="6980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</a:t>
                      </a:r>
                      <a:endParaRPr lang="ru-RU" sz="13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Тимбилдинг</a:t>
                      </a:r>
                      <a:endParaRPr lang="ru-RU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Активный отдых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Поход в «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Горельник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 психолого-социальной службы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Кусаинова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Д.Н.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 СМУ</a:t>
                      </a:r>
                    </a:p>
                  </a:txBody>
                  <a:tcPr marL="68580" marR="68580" marT="0" marB="0"/>
                </a:tc>
              </a:tr>
              <a:tr h="64428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3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</a:t>
                      </a:r>
                      <a:endParaRPr lang="ru-RU" sz="13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Тренинг: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Формирование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стрессоустойчивых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адаптивных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копинг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стратегий поведения у молодых врачей онкологов.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en-US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ентябрь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Отдел психолого-социальной службы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Кусаинова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Д.Н.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4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973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469</Words>
  <Application>Microsoft Office PowerPoint</Application>
  <PresentationFormat>Экран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PC12</dc:creator>
  <cp:lastModifiedBy>pc</cp:lastModifiedBy>
  <cp:revision>110</cp:revision>
  <cp:lastPrinted>2023-02-28T08:42:48Z</cp:lastPrinted>
  <dcterms:created xsi:type="dcterms:W3CDTF">2019-01-24T09:10:32Z</dcterms:created>
  <dcterms:modified xsi:type="dcterms:W3CDTF">2024-06-10T07:35:42Z</dcterms:modified>
</cp:coreProperties>
</file>